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7A1"/>
    <a:srgbClr val="013D9C"/>
    <a:srgbClr val="4CAF4F"/>
    <a:srgbClr val="8BC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0161F-6B34-4594-8DAB-08E16D37895E}" v="132" dt="2023-02-08T02:34:29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1A1AE-C24C-2CEC-B870-57BFA69A2C8B}"/>
              </a:ext>
            </a:extLst>
          </p:cNvPr>
          <p:cNvSpPr txBox="1"/>
          <p:nvPr/>
        </p:nvSpPr>
        <p:spPr>
          <a:xfrm>
            <a:off x="3803308" y="141171"/>
            <a:ext cx="4362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CAF4F"/>
                </a:solidFill>
                <a:latin typeface="Roboto Slab" pitchFamily="2" charset="0"/>
                <a:ea typeface="Roboto Slab" pitchFamily="2" charset="0"/>
              </a:rPr>
              <a:t>Alignment/Priority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F9E2-7CBD-72CC-601D-E859C31B6AF0}"/>
              </a:ext>
            </a:extLst>
          </p:cNvPr>
          <p:cNvSpPr txBox="1"/>
          <p:nvPr/>
        </p:nvSpPr>
        <p:spPr>
          <a:xfrm rot="16200000">
            <a:off x="-431221" y="3228945"/>
            <a:ext cx="15490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Alignment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159FA-135A-D965-AAC2-E40052E29FFC}"/>
              </a:ext>
            </a:extLst>
          </p:cNvPr>
          <p:cNvSpPr txBox="1"/>
          <p:nvPr/>
        </p:nvSpPr>
        <p:spPr>
          <a:xfrm>
            <a:off x="5422213" y="5903205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Priority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F4FCA-2BFB-A31A-7F67-C0AD6E1F3350}"/>
              </a:ext>
            </a:extLst>
          </p:cNvPr>
          <p:cNvSpPr txBox="1"/>
          <p:nvPr/>
        </p:nvSpPr>
        <p:spPr>
          <a:xfrm>
            <a:off x="2618735" y="540018"/>
            <a:ext cx="100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Challenge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5C9F-F61B-35F1-CB95-2EA0ED5DD7A6}"/>
              </a:ext>
            </a:extLst>
          </p:cNvPr>
          <p:cNvSpPr txBox="1"/>
          <p:nvPr/>
        </p:nvSpPr>
        <p:spPr>
          <a:xfrm>
            <a:off x="8388693" y="551096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A27238-F853-6CB8-C9F8-BB1B6FA45EA4}"/>
              </a:ext>
            </a:extLst>
          </p:cNvPr>
          <p:cNvSpPr txBox="1"/>
          <p:nvPr/>
        </p:nvSpPr>
        <p:spPr>
          <a:xfrm>
            <a:off x="8388692" y="5702429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Possible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06106-DD30-089B-85EA-D23EBCF417B2}"/>
              </a:ext>
            </a:extLst>
          </p:cNvPr>
          <p:cNvSpPr txBox="1"/>
          <p:nvPr/>
        </p:nvSpPr>
        <p:spPr>
          <a:xfrm>
            <a:off x="2633044" y="5702428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Reconsider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13C09-ABC9-1D6A-7C12-43D1C2100780}"/>
              </a:ext>
            </a:extLst>
          </p:cNvPr>
          <p:cNvSpPr txBox="1"/>
          <p:nvPr/>
        </p:nvSpPr>
        <p:spPr>
          <a:xfrm>
            <a:off x="616985" y="584092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45330-5E06-D90E-F71F-539B39A43160}"/>
              </a:ext>
            </a:extLst>
          </p:cNvPr>
          <p:cNvSpPr txBox="1"/>
          <p:nvPr/>
        </p:nvSpPr>
        <p:spPr>
          <a:xfrm rot="16200000">
            <a:off x="-23243" y="1065313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15E28-D7ED-C0CB-3C49-2BF4B0D0C0EB}"/>
              </a:ext>
            </a:extLst>
          </p:cNvPr>
          <p:cNvSpPr txBox="1"/>
          <p:nvPr/>
        </p:nvSpPr>
        <p:spPr>
          <a:xfrm rot="16200000">
            <a:off x="-23242" y="523868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5D2B10-03DE-9204-1B75-564C6E890E79}"/>
              </a:ext>
            </a:extLst>
          </p:cNvPr>
          <p:cNvSpPr txBox="1"/>
          <p:nvPr/>
        </p:nvSpPr>
        <p:spPr>
          <a:xfrm>
            <a:off x="10465090" y="5908645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8384A9-110D-1365-A237-C367706C8983}"/>
              </a:ext>
            </a:extLst>
          </p:cNvPr>
          <p:cNvSpPr/>
          <p:nvPr/>
        </p:nvSpPr>
        <p:spPr>
          <a:xfrm>
            <a:off x="4833650" y="954795"/>
            <a:ext cx="6408144" cy="344277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F84FE8-31B8-AEE7-408B-ADD26EAD16C6}"/>
              </a:ext>
            </a:extLst>
          </p:cNvPr>
          <p:cNvSpPr txBox="1"/>
          <p:nvPr/>
        </p:nvSpPr>
        <p:spPr>
          <a:xfrm>
            <a:off x="7890832" y="4149686"/>
            <a:ext cx="3470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ea typeface="Calibri"/>
                <a:cs typeface="Calibri"/>
              </a:rPr>
              <a:t>Adjust the lasso to decide what actions to include in your plan</a:t>
            </a:r>
          </a:p>
        </p:txBody>
      </p:sp>
    </p:spTree>
    <p:extLst>
      <p:ext uri="{BB962C8B-B14F-4D97-AF65-F5344CB8AC3E}">
        <p14:creationId xmlns:p14="http://schemas.microsoft.com/office/powerpoint/2010/main" val="254339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D8FC0CE7-CF7D-4147-BEB4-6EE3784CB7BF}" vid="{BC1ADCC7-1940-374E-B54F-C6A818EEDD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 Win</dc:creator>
  <cp:lastModifiedBy>Ei Win</cp:lastModifiedBy>
  <cp:revision>1</cp:revision>
  <dcterms:created xsi:type="dcterms:W3CDTF">2024-04-22T01:48:07Z</dcterms:created>
  <dcterms:modified xsi:type="dcterms:W3CDTF">2024-04-22T01:48:43Z</dcterms:modified>
</cp:coreProperties>
</file>