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47A1"/>
    <a:srgbClr val="013D9C"/>
    <a:srgbClr val="4CAF4F"/>
    <a:srgbClr val="8BC3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40161F-6B34-4594-8DAB-08E16D37895E}" v="132" dt="2023-02-08T02:34:29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1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21A1AE-C24C-2CEC-B870-57BFA69A2C8B}"/>
              </a:ext>
            </a:extLst>
          </p:cNvPr>
          <p:cNvSpPr txBox="1"/>
          <p:nvPr/>
        </p:nvSpPr>
        <p:spPr>
          <a:xfrm>
            <a:off x="3803308" y="141171"/>
            <a:ext cx="43621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4CAF4F"/>
                </a:solidFill>
                <a:latin typeface="Roboto Slab" pitchFamily="2" charset="0"/>
                <a:ea typeface="Roboto Slab" pitchFamily="2" charset="0"/>
              </a:rPr>
              <a:t>Impact/Effort Matrix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16F9E2-7CBD-72CC-601D-E859C31B6AF0}"/>
              </a:ext>
            </a:extLst>
          </p:cNvPr>
          <p:cNvSpPr txBox="1"/>
          <p:nvPr/>
        </p:nvSpPr>
        <p:spPr>
          <a:xfrm rot="16200000">
            <a:off x="-410985" y="3228945"/>
            <a:ext cx="15490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4CAF4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Impact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8159FA-135A-D965-AAC2-E40052E29FFC}"/>
              </a:ext>
            </a:extLst>
          </p:cNvPr>
          <p:cNvSpPr txBox="1"/>
          <p:nvPr/>
        </p:nvSpPr>
        <p:spPr>
          <a:xfrm>
            <a:off x="5443194" y="5948649"/>
            <a:ext cx="112438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4CAF4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Effort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AF4FCA-2BFB-A31A-7F67-C0AD6E1F3350}"/>
              </a:ext>
            </a:extLst>
          </p:cNvPr>
          <p:cNvSpPr txBox="1"/>
          <p:nvPr/>
        </p:nvSpPr>
        <p:spPr>
          <a:xfrm>
            <a:off x="2618735" y="540018"/>
            <a:ext cx="1003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Quick Wins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135C9F-F61B-35F1-CB95-2EA0ED5DD7A6}"/>
              </a:ext>
            </a:extLst>
          </p:cNvPr>
          <p:cNvSpPr txBox="1"/>
          <p:nvPr/>
        </p:nvSpPr>
        <p:spPr>
          <a:xfrm>
            <a:off x="8185857" y="570796"/>
            <a:ext cx="1387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Major Initiatives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A27238-F853-6CB8-C9F8-BB1B6FA45EA4}"/>
              </a:ext>
            </a:extLst>
          </p:cNvPr>
          <p:cNvSpPr txBox="1"/>
          <p:nvPr/>
        </p:nvSpPr>
        <p:spPr>
          <a:xfrm>
            <a:off x="8388692" y="5702429"/>
            <a:ext cx="1049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Distractions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F06106-DD30-089B-85EA-D23EBCF417B2}"/>
              </a:ext>
            </a:extLst>
          </p:cNvPr>
          <p:cNvSpPr txBox="1"/>
          <p:nvPr/>
        </p:nvSpPr>
        <p:spPr>
          <a:xfrm>
            <a:off x="2633044" y="5702428"/>
            <a:ext cx="98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Fill-ins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513C09-ABC9-1D6A-7C12-43D1C2100780}"/>
              </a:ext>
            </a:extLst>
          </p:cNvPr>
          <p:cNvSpPr txBox="1"/>
          <p:nvPr/>
        </p:nvSpPr>
        <p:spPr>
          <a:xfrm>
            <a:off x="616985" y="5840927"/>
            <a:ext cx="989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F45330-5E06-D90E-F71F-539B39A43160}"/>
              </a:ext>
            </a:extLst>
          </p:cNvPr>
          <p:cNvSpPr txBox="1"/>
          <p:nvPr/>
        </p:nvSpPr>
        <p:spPr>
          <a:xfrm rot="16200000">
            <a:off x="-23243" y="1065313"/>
            <a:ext cx="989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High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615E28-D7ED-C0CB-3C49-2BF4B0D0C0EB}"/>
              </a:ext>
            </a:extLst>
          </p:cNvPr>
          <p:cNvSpPr txBox="1"/>
          <p:nvPr/>
        </p:nvSpPr>
        <p:spPr>
          <a:xfrm rot="16200000">
            <a:off x="-23242" y="5238687"/>
            <a:ext cx="989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5D2B10-03DE-9204-1B75-564C6E890E79}"/>
              </a:ext>
            </a:extLst>
          </p:cNvPr>
          <p:cNvSpPr txBox="1"/>
          <p:nvPr/>
        </p:nvSpPr>
        <p:spPr>
          <a:xfrm>
            <a:off x="10465090" y="5908645"/>
            <a:ext cx="989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>
                <a:solidFill>
                  <a:srgbClr val="0C47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High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988BED7-F6B6-ECCA-6EDE-9A1790312881}"/>
              </a:ext>
            </a:extLst>
          </p:cNvPr>
          <p:cNvSpPr/>
          <p:nvPr/>
        </p:nvSpPr>
        <p:spPr>
          <a:xfrm>
            <a:off x="4833650" y="954795"/>
            <a:ext cx="6408144" cy="3442771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EC129-E9A3-87B8-BB26-F09D86BA5B55}"/>
              </a:ext>
            </a:extLst>
          </p:cNvPr>
          <p:cNvSpPr txBox="1"/>
          <p:nvPr/>
        </p:nvSpPr>
        <p:spPr>
          <a:xfrm>
            <a:off x="7890832" y="4149686"/>
            <a:ext cx="3470312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solidFill>
                  <a:srgbClr val="ED7D31"/>
                </a:solidFill>
                <a:ea typeface="Calibri"/>
                <a:cs typeface="Calibri"/>
              </a:rPr>
              <a:t>Adjust the lasso to decide what actions to include in your plan</a:t>
            </a:r>
          </a:p>
        </p:txBody>
      </p:sp>
    </p:spTree>
    <p:extLst>
      <p:ext uri="{BB962C8B-B14F-4D97-AF65-F5344CB8AC3E}">
        <p14:creationId xmlns:p14="http://schemas.microsoft.com/office/powerpoint/2010/main" val="1510653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93E83696-7991-EC44-9A2A-3541FA30049E}" vid="{65B61F5D-FDE7-6F4E-B2E4-EC33DED6E04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Roboto Slab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 Win</dc:creator>
  <cp:lastModifiedBy>Ei Win</cp:lastModifiedBy>
  <cp:revision>1</cp:revision>
  <dcterms:created xsi:type="dcterms:W3CDTF">2024-04-22T01:49:10Z</dcterms:created>
  <dcterms:modified xsi:type="dcterms:W3CDTF">2024-04-22T01:49:25Z</dcterms:modified>
</cp:coreProperties>
</file>