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7A1"/>
    <a:srgbClr val="013D9C"/>
    <a:srgbClr val="4CAF4F"/>
    <a:srgbClr val="8BC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40161F-6B34-4594-8DAB-08E16D37895E}" v="132" dt="2023-02-08T02:34:29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1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1A1AE-C24C-2CEC-B870-57BFA69A2C8B}"/>
              </a:ext>
            </a:extLst>
          </p:cNvPr>
          <p:cNvSpPr txBox="1"/>
          <p:nvPr/>
        </p:nvSpPr>
        <p:spPr>
          <a:xfrm>
            <a:off x="4637984" y="135151"/>
            <a:ext cx="29160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CAF4F"/>
                </a:solidFill>
                <a:latin typeface="Roboto Slab" pitchFamily="2" charset="0"/>
                <a:ea typeface="Roboto Slab" pitchFamily="2" charset="0"/>
              </a:rPr>
              <a:t>Value/Risk Matrix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6F9E2-7CBD-72CC-601D-E859C31B6AF0}"/>
              </a:ext>
            </a:extLst>
          </p:cNvPr>
          <p:cNvSpPr txBox="1"/>
          <p:nvPr/>
        </p:nvSpPr>
        <p:spPr>
          <a:xfrm rot="16200000">
            <a:off x="-183250" y="3228944"/>
            <a:ext cx="11243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4CAF4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Value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8159FA-135A-D965-AAC2-E40052E29FFC}"/>
              </a:ext>
            </a:extLst>
          </p:cNvPr>
          <p:cNvSpPr txBox="1"/>
          <p:nvPr/>
        </p:nvSpPr>
        <p:spPr>
          <a:xfrm>
            <a:off x="5454031" y="5903205"/>
            <a:ext cx="11243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4CAF4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Risk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AF4FCA-2BFB-A31A-7F67-C0AD6E1F3350}"/>
              </a:ext>
            </a:extLst>
          </p:cNvPr>
          <p:cNvSpPr txBox="1"/>
          <p:nvPr/>
        </p:nvSpPr>
        <p:spPr>
          <a:xfrm>
            <a:off x="2618735" y="540018"/>
            <a:ext cx="1003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Challenge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35C9F-F61B-35F1-CB95-2EA0ED5DD7A6}"/>
              </a:ext>
            </a:extLst>
          </p:cNvPr>
          <p:cNvSpPr txBox="1"/>
          <p:nvPr/>
        </p:nvSpPr>
        <p:spPr>
          <a:xfrm>
            <a:off x="8388693" y="551096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Implement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A27238-F853-6CB8-C9F8-BB1B6FA45EA4}"/>
              </a:ext>
            </a:extLst>
          </p:cNvPr>
          <p:cNvSpPr txBox="1"/>
          <p:nvPr/>
        </p:nvSpPr>
        <p:spPr>
          <a:xfrm>
            <a:off x="8388692" y="5702429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F06106-DD30-089B-85EA-D23EBCF417B2}"/>
              </a:ext>
            </a:extLst>
          </p:cNvPr>
          <p:cNvSpPr txBox="1"/>
          <p:nvPr/>
        </p:nvSpPr>
        <p:spPr>
          <a:xfrm>
            <a:off x="2633044" y="5702428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Reconsider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513C09-ABC9-1D6A-7C12-43D1C2100780}"/>
              </a:ext>
            </a:extLst>
          </p:cNvPr>
          <p:cNvSpPr txBox="1"/>
          <p:nvPr/>
        </p:nvSpPr>
        <p:spPr>
          <a:xfrm>
            <a:off x="260575" y="5840927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F45330-5E06-D90E-F71F-539B39A43160}"/>
              </a:ext>
            </a:extLst>
          </p:cNvPr>
          <p:cNvSpPr txBox="1"/>
          <p:nvPr/>
        </p:nvSpPr>
        <p:spPr>
          <a:xfrm rot="16200000">
            <a:off x="-7853" y="752778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615E28-D7ED-C0CB-3C49-2BF4B0D0C0EB}"/>
              </a:ext>
            </a:extLst>
          </p:cNvPr>
          <p:cNvSpPr txBox="1"/>
          <p:nvPr/>
        </p:nvSpPr>
        <p:spPr>
          <a:xfrm rot="16200000">
            <a:off x="-23242" y="5594706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5D2B10-03DE-9204-1B75-564C6E890E79}"/>
              </a:ext>
            </a:extLst>
          </p:cNvPr>
          <p:cNvSpPr txBox="1"/>
          <p:nvPr/>
        </p:nvSpPr>
        <p:spPr>
          <a:xfrm>
            <a:off x="10468462" y="5948649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Low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DBD75F-C262-7DC3-58D6-0D8A607B7215}"/>
              </a:ext>
            </a:extLst>
          </p:cNvPr>
          <p:cNvSpPr/>
          <p:nvPr/>
        </p:nvSpPr>
        <p:spPr>
          <a:xfrm>
            <a:off x="4833650" y="954795"/>
            <a:ext cx="6408144" cy="344277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B6163F-6924-E522-E47C-EBD3BC9739F7}"/>
              </a:ext>
            </a:extLst>
          </p:cNvPr>
          <p:cNvSpPr txBox="1"/>
          <p:nvPr/>
        </p:nvSpPr>
        <p:spPr>
          <a:xfrm>
            <a:off x="7890832" y="4149686"/>
            <a:ext cx="347031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ea typeface="Calibri"/>
                <a:cs typeface="Calibri"/>
              </a:rPr>
              <a:t>Adjust the lasso to decide what actions to include in your plan</a:t>
            </a:r>
          </a:p>
        </p:txBody>
      </p:sp>
    </p:spTree>
    <p:extLst>
      <p:ext uri="{BB962C8B-B14F-4D97-AF65-F5344CB8AC3E}">
        <p14:creationId xmlns:p14="http://schemas.microsoft.com/office/powerpoint/2010/main" val="231383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4FD93D5A-F74E-AB4B-918F-70929484E23B}" vid="{55E07743-195A-7943-9A96-1E06BB1969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Slab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 Win</dc:creator>
  <cp:lastModifiedBy>Ei Win</cp:lastModifiedBy>
  <cp:revision>1</cp:revision>
  <dcterms:created xsi:type="dcterms:W3CDTF">2024-04-22T01:50:00Z</dcterms:created>
  <dcterms:modified xsi:type="dcterms:W3CDTF">2024-04-22T01:50:16Z</dcterms:modified>
</cp:coreProperties>
</file>